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51C6C-5509-421F-893F-645194253E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17A22-1D27-4E55-A2C4-17EFF42923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relatedness values (rxy [Queller and Goodnight 1989]). a) Comparisons between wild boars (Sus scrofd) joining the same social unit (“Group”; n = 215 dyads) and between wild boars moving separately in the study area (“Nongroup”; n = 1,598). As reference, relatedness observed in 11 mother–fetuses families (n = 163) is reported. b and c) Different age class associations within wild boar social units: PGL = piglet, YRL = yearling, FAD = adult female. Reference relatedness distributions are reported for mother–offspring (mother–fetuses, n = 61) and sibling dyads (fetuses in a litter, n = 118). P-values refer to 2-sample randomization tests for differences between means (n = 10,000 iterations).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8CFFA-F17B-4E63-B87F-F08923BFD9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8-MAMM-A-074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90, Issue 3, 2 June 2009, Pages 666–674,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https://doi.org/10.1644/08-MAMM-A-074R1.1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Distributions of relatedness values (r</a:t>
            </a:r>
            <a:r>
              <a:rPr lang="en-US" altLang="en-US" b="0" baseline="-25000"/>
              <a:t>xy</a:t>
            </a:r>
            <a:r>
              <a:rPr lang="en-US" altLang="en-US" b="0"/>
              <a:t> [Queller and Goodnight 1989]). a) Comparisons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Distributions of relatedness values (rxy [Queller and Goodnight 1989]). a) Comparisons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2024-04-27T04:34:04Z</dcterms:modified>
</cp:coreProperties>
</file>