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B1325A-513B-4C80-ABC0-EB20E059C2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AFEE0-E216-45B1-8BEA-36B3C06A24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CONSORT trial flow diagram for MA.17 trial.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1DA9A6-16A8-4341-AF76-05DC7BEA7C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i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97, Issue 17, 7 September 2005, Pages 1262–1271,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https://doi.org/10.1093/jnci/dji250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CONSORT trial flow diagram for MA.17 trial.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CONSORT trial flow diagram for MA.17 trial.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2024-04-26T03:14:58Z</dcterms:modified>
</cp:coreProperties>
</file>