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1D24F-97F9-488C-BBB6-26DAA98E91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8015E-4CB7-418A-BF1E-42E4F85038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MR. (A) Mendelian randomization can be used to test the hypothesis that trait A causes trait B, provided that conditions (1), (2) and (3) are met adequately, governing that ZA is a valid instrument, in that (1) it is associated with the intermediate phenotype of interest; (2) has no association with the outcome except through the intermediate phenotype, and (3) is not related to measured or unmeasured confounding factors. (B). In bi-directional MR, the causal direction between traits (A and B) (if any) can be elucidated, if valid instruments are present for each trait.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ED4A6C-A834-4EA0-A4DD-A3667ED95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R89–R98,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MR. (A) Mendelian randomization can be used to test the hypothesis that trait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MR. (A) Mendelian randomization can be used to test the hypothesis that trait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2024-04-26T08:49:40Z</dcterms:modified>
</cp:coreProperties>
</file>