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58953-E1E9-4DD9-99EA-8CE9FDDDAA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E2E8B-A852-47AC-ADBF-7A1F8B402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‘Oxford’ model of sporting behaviour [30].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A557F-E8F8-40C5-9989-9DB9452EB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m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23, Issue 4, August 2008, Pages 633–647,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‘Oxford’ model of sporting behaviour [30].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‘Oxford’ model of sporting behaviour [30].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2024-04-26T20:19:24Z</dcterms:modified>
</cp:coreProperties>
</file>