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ACDD9-2DF7-4D46-8D0D-F6EEB56195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DD2AC-5C3D-42A5-B2A4-16A1DCBD5A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different interventions on the levels of calpain-specific α-fodrin breakdown products (145/150 kDa) measured after 5 min of reperfusion. Data are expressed as the percentage compared with normoxically perfused hearts (Nx) and presented as mean ± SEM of three experiments. *P &lt; 0.05 vs. Nx.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1DF48A-E791-4FB2-BBBF-67EFB5854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n2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81, Issue 1, 1 January 2009, Pages 116–122,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https://doi.org/10.1093/cvr/cvn260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 of the different interventions on the levels of calpain-specific α-fodrin breakdown products (145/150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Effect of the different interventions on the levels of calpain-specific α-fodrin breakdown products (145/150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2024-04-26T23:59:37Z</dcterms:modified>
</cp:coreProperties>
</file>