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8D4635-7063-4937-8F25-CFFF175251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11B2D-1EBA-4005-BB63-C51E56145E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413EBD-B8CA-4B00-807D-25B4C19525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2024-04-26T07:18:12Z</dcterms:modified>
</cp:coreProperties>
</file>