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05864-4C25-4FB8-B418-0DEC77DA0A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555419-7FD7-4441-8FEF-48A06B760A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8288E1-B40A-468A-9C0C-7B5CDE3908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2024-04-26T17:05:46Z</dcterms:modified>
</cp:coreProperties>
</file>