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0204E-9F96-48C9-8A80-AD83A9FAEC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528D2-1F64-4A01-9A08-33BA6A8602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Description of polar BESA coordinates of an ECD (blue) on a representative subject's anatomical MRI. Cartesian axes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67F5E-B684-4FC6-AFF1-6D032F1A33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Description of polar BESA coordinates of an ECD (blue) on a representative subject's anatomical MRI.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Description of polar BESA coordinates of an ECD (blue) on a representative subject's anatomical MRI.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2024-04-26T14:44:15Z</dcterms:modified>
</cp:coreProperties>
</file>