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9825C5-D2A8-4FA0-96B7-DD187F9D32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4B8B54-A79C-47E9-9158-11A7820958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and laboratory data for 4 infants with fatal dengue shock syndrome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0D4A67-4BA7-4855-AD33-1583A88EA4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807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189, Issue 2, 15 January 2004, Pages 221–232,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https://doi.org/10.1086/380762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Clinical and laboratory data for 4 infants with fatal dengue shock syndrome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 Clinical and laboratory data for 4 infants with fatal dengue shock syndrome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2024-04-26T22:31:10Z</dcterms:modified>
</cp:coreProperties>
</file>