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45D930-815F-4960-8C79-4680195595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8B7FE2-CCAB-4042-A2E9-1C658B9E25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3B32E0-251F-4A0A-B08A-E8ADB1E5A6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2024-04-27T01:03:12Z</dcterms:modified>
</cp:coreProperties>
</file>