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71DF2-CB84-4AFA-B021-722E7FAFB6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340C8-87E3-4FCA-A1C1-76726E20F3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F3B1F-7DBE-4D24-9A97-45E13C2383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2024-04-27T01:42:22Z</dcterms:modified>
</cp:coreProperties>
</file>