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503C75-9F7F-4FEC-942E-3928E84DB3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1D490-2AB8-4B04-80E6-0CBD33CD09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CB2A39-A5B4-477C-9FC2-3A6607CA5E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2024-04-27T04:31:25Z</dcterms:modified>
</cp:coreProperties>
</file>