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83D26-5D4A-4D2C-8DAD-93AF4A56C2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22CBF-ABBD-40A0-981B-B98FF92DE1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3E5D4F-AB97-4E77-A706-603706BA8A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2024-04-26T19:07:09Z</dcterms:modified>
</cp:coreProperties>
</file>