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B80EE6-F436-48F5-ABAE-E4F9A47F59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EB9208-1BD6-460B-BB63-661BB5838A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HAQ distribution: current clinical practice vs MBDA at year 1
Dark grey: current clinical practice; light grey: with Vectra DA. Shift of the curve, to the left, denotes improvement in the mean HAQ score with the use of the MBDA test (year 1). MBDA: multibiomarker disease activity; PDF: probability density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British Society for RheumatologyThis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BF24B9-9E7C-4595-B0A3-03E5FC0B8D6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Mean HAQ progression over a 10-year time horizon with and without MBDA test adjunct
Dark grey: current clinical practice; light grey: with Vectra DA. MBDA: multibiomarker disease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British Society for RheumatologyThis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BF24B9-9E7C-4595-B0A3-03E5FC0B8D6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One-way sensitivity analysis (effect on costs)
Lower and upper bounds for parameters presented in the supplementary data, available at Rheumatology Online. All variables were analysed in the one-way sensitivity analysis, however, only those showing a difference &gt;US$10 (between the upper and lower bound) were included in the figure. All costs reported in 2014 US dollars. AEs: adverse events; MBDA: multibiomarker disease activity; sDMARDs: synthetic DMARDs.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British Society for RheumatologyThis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BF24B9-9E7C-4595-B0A3-03E5FC0B8D6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Probabilistic sensitivity analysis
(A) Incremental costs vs incremental QALYs. (B) Probability that cost per QALY gained is less than or equal to the willingness-to-pay threshold per QALY gained. MBDA: multibiomarker disease activity; QALY: quality-adjusted life years.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British Society for RheumatologyThis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BF24B9-9E7C-4595-B0A3-03E5FC0B8D6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v023"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heumatology/kev023"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rheumatology/kev02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rheumatology/kev02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54, Issue 9, September 2015, Pages 1640–1649, </a:t>
            </a:r>
            <a:r>
              <a:rPr lang="en-US" altLang="en-US" sz="1000">
                <a:solidFill>
                  <a:srgbClr val="333333"/>
                </a:solidFill>
                <a:hlinkClick r:id="rId3"/>
              </a:rPr>
              <a:t>https://doi.org/10.1093/rheumatology/kev023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HAQ distribution: current clinical practice vs MBDA at year 1
Dark grey: current clinical practice; light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276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54, Issue 9, September 2015, Pages 1640–1649, </a:t>
            </a:r>
            <a:r>
              <a:rPr lang="en-US" altLang="en-US" sz="1000">
                <a:solidFill>
                  <a:srgbClr val="333333"/>
                </a:solidFill>
                <a:hlinkClick r:id="rId3"/>
              </a:rPr>
              <a:t>https://doi.org/10.1093/rheumatology/kev023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Mean HAQ progression over a 10-year time horizon with and without MBDA test adjunct
Dark grey: current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8124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54, Issue 9, September 2015, Pages 1640–1649, </a:t>
            </a:r>
            <a:r>
              <a:rPr lang="en-US" altLang="en-US" sz="1000">
                <a:solidFill>
                  <a:srgbClr val="333333"/>
                </a:solidFill>
                <a:hlinkClick r:id="rId3"/>
              </a:rPr>
              <a:t>https://doi.org/10.1093/rheumatology/kev023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One-way sensitivity analysis (effect on costs)
Lower and upper bounds for parameters presented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5492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54, Issue 9, September 2015, Pages 1640–1649, </a:t>
            </a:r>
            <a:r>
              <a:rPr lang="en-US" altLang="en-US" sz="1000">
                <a:solidFill>
                  <a:srgbClr val="333333"/>
                </a:solidFill>
                <a:hlinkClick r:id="rId3"/>
              </a:rPr>
              <a:t>https://doi.org/10.1093/rheumatology/kev023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Probabilistic sensitivity analysis
(A) Incremental costs vs incremental QALYs. (B) Probability that cost 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029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HAQ distribution: current clinical practice vs MBDA at year 1
Dark grey: current clinical practice; light ...</vt:lpstr>
      <vt:lpstr>Fig. 2 Mean HAQ progression over a 10-year time horizon with and without MBDA test adjunct
Dark grey: current ...</vt:lpstr>
      <vt:lpstr>Fig. 3 One-way sensitivity analysis (effect on costs)
Lower and upper bounds for parameters presented in the ...</vt:lpstr>
      <vt:lpstr>Fig. 4 Probabilistic sensitivity analysis
(A) Incremental costs vs incremental QALYs. (B) Probability that cost per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2024-04-27T00:35:28Z</dcterms:modified>
</cp:coreProperties>
</file>