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5D5EF-DD59-4E4F-8FA3-B0634E35E0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5E6C0-A146-434B-9AA0-A82D35D832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AD60F-F90D-4503-8B2F-B9D8770212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2024-04-26T14:07:31Z</dcterms:modified>
</cp:coreProperties>
</file>