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A26E1-605C-4AFA-80CC-2C8B608AB6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36D8FE-023C-4620-9A74-96C5D455E6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Actual and estimated base rates for the WAIS-III/WMS-III indexes (&lt;10th percentile cutoff). WAIS-III/WMS-III = Wechsler Adult Intelligence Scale – Third Edition/Wechsler Memory Scale – Third Edition (Wechsler, 1997). Values represent cumulative percentages of the sample with the specified number of low scores, when all scores are considered simultaneously. There are slight variations because of rounding. “Actual” values are derived from base rates analyses with standardization sample (n = 1,250). “Monte Carlo” values are derived from a simulation program that is based on the intercorrelations from the standardization sample. There are 12 indexes from the WAIS-III (Verbal Comprehension, Perceptual Organization, Working Memory, and Processing Speed) and WMS-III (Auditory Immediate Memory, Visual Immediate Memory, Immediate Memory, Auditory Delayed Memory, Visual Delayed Memory, Auditory Recognition Delayed Memory, General Memory, and Working Memory) that were considered for these analyses. Index scores &lt;10th percentile are equal to Index &lt; 81. Data presented for the WAIS-III and the WMS-III are copyright © 1997 by NCS Pearson, Inc. Used with permission. All rights reserved.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8C86B6-4FBB-4C47-B08B-1DB1E4B74A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p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25, Issue 1, February 2010, Pages 14–21, </a:t>
            </a:r>
            <a:r>
              <a:rPr lang="en-US" altLang="en-US" sz="1000">
                <a:solidFill>
                  <a:srgbClr val="333333"/>
                </a:solidFill>
                <a:hlinkClick r:id="rId3"/>
              </a:rPr>
              <a:t>https://doi.org/10.1093/arclin/acp100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Actual and estimated base rates for the WAIS-III/WMS-III indexes (&lt;10th percentile cutoff). WAIS-III/WMS-III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Actual and estimated base rates for the WAIS-III/WMS-III indexes (&lt;10th percentile cutoff). WAIS-III/WMS-III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2024-04-26T03:25:22Z</dcterms:modified>
</cp:coreProperties>
</file>