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582AA-F220-4660-A194-C2BAB28D3E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CD5E9-AA03-4F5A-A58B-0A895FA8DC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Polarization profile of PSR J1502−6752 at 1369 MHz.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AC54C-40F3-4F56-BC8E-CDFD9EED0E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1.1984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419, Issue 2, January 2012, Pages 1752–1765,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https://doi.org/10.1111/j.1365-2966.2011.19842.x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Polarization profile of PSR J1502−6752 at 1369 MHz.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Polarization profile of PSR J1502−6752 at 1369 MHz.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2024-04-27T01:35:23Z</dcterms:modified>
</cp:coreProperties>
</file>