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9F6B14-D80B-4E87-A516-EF3BC99554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8912A4-03E4-4D49-B584-E853D6982F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procedure. The conditioning procedure (A) included clearly recognizable images of 2 male faces (experimental cues) presented on a computer screen. Each face cue was consistently paired with either a high or low heat pain stimulus on the volar forearm. After conditioning, a test sequence was performed (B) in which the high cue, low cue, and a neutral control cue were paired with identical moderate heat stimuli. During the test sequence, 50% of the cue exposures were exposed long enough for all subjects to clearly recognize them (100 ms), and 50% of the face cues were exposed for only 12 ms and then followed by a mask to prevent conscious recognition (backward-masking). (C) A detailed description of the trial timing during fMRI scans. The ITI lasted between 8 and 12 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3ED1BF-E723-41A8-A666-E3F970BA21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3903–3910,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procedure. The conditioning procedure (A) included clearly recognizable images of 2 male faces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procedure. The conditioning procedure (A) included clearly recognizable images of 2 male faces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2024-04-27T00:04:08Z</dcterms:modified>
</cp:coreProperties>
</file>