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50962-579B-4735-B5FD-D3F3849D07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D05F0-DC26-4AC0-9ADB-AF09BAC370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B9F22B-6EF0-42FE-8EB3-69B8F5EADE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2024-04-26T19:10:11Z</dcterms:modified>
</cp:coreProperties>
</file>