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0567AF-A118-4616-BB75-1FC1FFF3FA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6FC002-1B58-43FB-AF84-A0047EDCAD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Demographic characteristics of pregnant women with hantavirus pulmonary syndrome.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6A9C00-CD6A-44C6-8013-0BE9A123BF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35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29, Issue 6, December 1999, Pages 1538–1544,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https://doi.org/10.1086/313513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Demographic characteristics of pregnant women with hantavirus pulmonary syndrome.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Demographic characteristics of pregnant women with hantavirus pulmonary syndrome.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2024-04-27T01:31:31Z</dcterms:modified>
</cp:coreProperties>
</file>