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B1D09D-509A-494E-A1EF-7F7F93FA16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45BCCB-318B-4CD0-9D73-F36A26C4F1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E3860A-A3EB-46F0-8F36-85DC1F4C73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2024-04-26T11:35:26Z</dcterms:modified>
</cp:coreProperties>
</file>