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F758B-CFE0-4B07-BE55-29B5619DA9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7DD23-706B-4616-B37B-492F1BCCCF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BF02E7-E08C-4883-A9BA-9081A604F7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2024-04-26T05:36:14Z</dcterms:modified>
</cp:coreProperties>
</file>