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95574-7DB0-4FE3-B452-302BD67FEF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4963A-4DB2-4D69-8BE0-2C131BC1DA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3147C-0E98-42B3-B00D-B191EC3C67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2024-04-26T12:44:30Z</dcterms:modified>
</cp:coreProperties>
</file>