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9C3834-F1C8-40EB-8A1D-CFAA915FD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DA754-5A8D-40E9-AC08-492D4B8FEF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06EC3-F162-4A2E-85FE-89E465137F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2024-04-26T05:33:24Z</dcterms:modified>
</cp:coreProperties>
</file>