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92516-3E81-4355-A033-8571263CA9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F9412-E2A2-42E9-891F-F432CDEAE4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Spine synapse density is reduced in DG ML of adult mice after letrozole treatment but not after ovariectomy. (A, B) Representative electron micrographs from ML of adult (12-week old) female mice, injected for 7 days either with vehicle (A) or letrozole (B). (C) As in the immature rats, letrozole treatment caused a significant reduction of spine synapse density (vehicle: 1.97 ± 0.16, n = 4; letrozole: 1.29 ± 0.06 synapses per μm3, n = 3; P = 0.02, unpaired t-test), whereas no effect of ovariectomy on spine synapse density was detectable (1.8 ± 0.29 synapses per μm3, n = 3; P &gt; 0.05). Scale bar: 0.2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AB0C19-7071-475E-B699-1CFE2FEE96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2985–2995,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Spine synapse density is reduced in DG ML of adult mice after letrozole treatment but not after ovariectomy.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Spine synapse density is reduced in DG ML of adult mice after letrozole treatment but not after ovariectomy.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2024-04-26T18:15:13Z</dcterms:modified>
</cp:coreProperties>
</file>