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CC49C-B6A4-4220-989A-1475C34330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9D84CC-04D3-43C1-BF33-55B9428EEF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B7CC3-50D5-4889-B468-85F7C342F2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2024-04-26T06:44:26Z</dcterms:modified>
</cp:coreProperties>
</file>