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5DE617-552B-462E-89A4-C8AE989A56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C3EACF-7A0B-499F-A463-391D795169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8F1457-D94B-47BD-B67C-0972F8F409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2024-04-26T15:56:48Z</dcterms:modified>
</cp:coreProperties>
</file>