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669C411-1BDB-446C-9D77-ECBF1A3CB12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238496F-BDCE-4134-B202-4186B0FD280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The effect of voluntary contraction of muscles other than FDI after TBS conditioning. Unlike cTBSc0, voluntary contraction of the (A) biceps ipsilateral to the stimulation and (B) the ADM next to the targeted FDI immediately after cTBS did not alter the aftereffect of cTBS. Figure 5B also shows the facilitatory effect of cTBSc0-ADM on MEPs recorded in the ADM.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551EC7F-165A-43C6-A35E-F9E6E8C753A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08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563–570, </a:t>
            </a:r>
            <a:r>
              <a:rPr lang="en-US" altLang="en-US" sz="1000">
                <a:solidFill>
                  <a:srgbClr val="333333"/>
                </a:solidFill>
                <a:hlinkClick r:id="rId3"/>
              </a:rPr>
              <a:t>https://doi.org/10.1093/cercor/bhm087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The effect of voluntary contraction of muscles other than FDI after TBS conditioning. Unlike cTBSc0,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The effect of voluntary contraction of muscles other than FDI after TBS conditioning. Unlike cTBSc0,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2024-09-19T09:07:16Z</dcterms:modified>
</cp:coreProperties>
</file>