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E14FBA-AB99-4C65-B385-4C475A5E3E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C614EC-E897-4013-B390-8C19C0C311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Ten most common cancers by sex and sub-region, GLOBOCAN 2008. (a) Eastern Asia. (b) South Eastern Asia. (c) Pacific Island.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C111BB-7829-45B2-8441-C42BFCB54F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jco/hys0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Jpn J Clin Oncol</a:t>
            </a:r>
            <a:r>
              <a:rPr lang="en-US" altLang="en-US" sz="1000">
                <a:solidFill>
                  <a:srgbClr val="333333"/>
                </a:solidFill>
              </a:rPr>
              <a:t>, Volume 42, Issue 10, October 2012, Pages 867–881,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https://doi.org/10.1093/jjco/hys077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Ten most common cancers by sex and sub-region, GLOBOCAN 2008. (a) Eastern Asia. (b) South Eastern Asia. (c)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Ten most common cancers by sex and sub-region, GLOBOCAN 2008. (a) Eastern Asia. (b) South Eastern Asia. (c)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2024-04-27T03:26:39Z</dcterms:modified>
</cp:coreProperties>
</file>