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5DDF2F-FFC8-49C8-986A-C68639E04B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A7C601-24D1-4140-A69C-36938B4228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BB8E66-C36A-44B8-AB5A-3A16EFE51A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2024-04-27T00:34:15Z</dcterms:modified>
</cp:coreProperties>
</file>