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0F6D6B-B15D-4DE4-81D9-26EE7719F3A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765ED1-C2D8-4692-9E64-49BF8A7DA4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C5412D3-DC14-400E-ADAD-BB058C927FB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2024-04-26T07:29:22Z</dcterms:modified>
</cp:coreProperties>
</file>