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720C45-B8F6-44CA-A291-FA37EABF50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E18E64-8F6F-44A2-B276-3EDEC02D40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19A870-3747-41E6-91FD-989842EAEB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2024-04-26T00:42:54Z</dcterms:modified>
</cp:coreProperties>
</file>