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80195-0BAF-4C3A-98BD-DE5C045AFE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69E132-11A6-455B-AE0E-796EFFC858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Histograms show the area of boutons from FAES, AEV and SIV for each category. Note that no significant differences in the area size of boutons on short stalks (A), en passant boutons (B), boutons terminaux (C), as well as boutons forming complex configurations (D) were observed among AES subdivisions. Comparisons among the mean areas for each bouton category are shown in (E). Notice that boutons on short stalks had the smallest areas while clustered boutons had the largest.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6B12A-9D70-4D15-9926-5729935D4D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Histograms show the area of boutons from FAES, AEV and SIV for each category. Note that no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Histograms show the area of boutons from FAES, AEV and SIV for each category. Note that no significant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2024-04-26T21:49:10Z</dcterms:modified>
</cp:coreProperties>
</file>