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40DA6-D7C1-4818-A887-F978906BE6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EB59A-2CF6-4FA8-B5FA-EC3C6BCDAA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Flow diagram of patients enrolled in the (A) single-session study and (B) multiple sessions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BB176-671C-4E7B-AC7C-5BC25948CA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2055–2067,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Experimental design. Flow diagram of patients enrolled in the (A) single-session study and (B) multiple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Experimental design. Flow diagram of patients enrolled in the (A) single-session study and (B) multiple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2024-04-26T21:32:19Z</dcterms:modified>
</cp:coreProperties>
</file>