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04B76B-CBB9-4B99-B641-75572917E69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B4DED-ED18-4F29-9E42-004D8F2C8E3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1DB40C-0DFE-48D2-A283-98BF1D89A03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2024-04-26T13:28:14Z</dcterms:modified>
</cp:coreProperties>
</file>