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B5AF8-202D-4644-B839-877C38AF0A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0E9FC-9D55-4EC6-AD2C-B3C67445B5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Diagnostic algorithm based on the measurement of both basal and rhTSH-stimulated serum thyroglobulin at the time of the first control post-initial treatment (6–12 months) in patients with differentiated thyroid carcinoma (DTC) [7, 8].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F32D1-3848-4277-878B-6B9C0D4135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vii110–vii119,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Diagnostic algorithm based on the measurement of both basal and rhTSH-stimulated serum thyroglobulin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Diagnostic algorithm based on the measurement of both basal and rhTSH-stimulated serum thyroglobulin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2024-04-27T00:42:44Z</dcterms:modified>
</cp:coreProperties>
</file>