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AF4DB5-4C24-4EFA-B658-C46D2E6E29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260652-CCE5-46C2-B02A-4271CE11A7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4A4049-E77C-4E7A-802E-812427C6B2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2024-04-26T11:42:07Z</dcterms:modified>
</cp:coreProperties>
</file>