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F7F940-2DE3-4424-815D-6DA8D90518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40D8AE-2F2E-4D6B-AA12-8CB13C7862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Schematic overview of MapReduce. The input file(s) are automatically partitioned into chunks depending on their size and the desired number of mappers. Each mapper (shown here as m1 and m2) executes a user-defined function on a chunk of the input and emits key–value pairs. The shuffle phase creates a list of values associated with each key (shown here as k1, k2 and kn). The reducers (shown here as r1 and r2) evaluate a user-defined function for their subset of the keys and associated list of values, to create the set of output files.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ECD928-D035-47DC-8BF1-BBF9C2300F5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Overview of the CloudBurst algorithm. The map phase emits k-mers as keys for every k-mer in the reference, and for all non-overlapping k-mers in the reads. The shufle phase groups together the k-mers shared between the reads and the reference. The reduce phase extends the seeds into end-to-end alignments allowing for a fixed number of mismatches or indels. Here, two grey reference seeds are compared with a single read creating one alignment with two errors and one alignment with zero errors, while the black shared seed is extended to an alignment with three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ECD928-D035-47DC-8BF1-BBF9C2300F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Evaluation of CloudBurst running time while scaling the number of reads and sensitive for mapping to the (A) full human genome; (B) chromosomes 1; and (C) 22 on the local cluster with 24 cores. Tinted lines indicate timings allowing 0 (fastest) through four (slowest) mismatches between a read and the reference. As the number of reads increases, the running time increases linearly. As the number of allowed mismatches increases, the running time increases superlinearly from the exponential increase in seed instances. The four mismatch computation against the full human genome failed to complete due to lack of available disk space after reporting ∼25 billion end-to-end alignments.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ECD928-D035-47DC-8BF1-BBF9C2300F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CloudBurst running time compared with RMAP for 7M reads, showing the speedup of CloudBurst running on 24 cores compared with RMAP running on 1 core. As the number of allowed mismatches increases, the relative overhead decreases allowing CloudBurst to meet and exceed 24× linear speedup.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ECD928-D035-47DC-8BF1-BBF9C2300F5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Comparison of CloudBurst running time (in seconds) while scaling size of the cluster for mapping 7M reads to human chromosome 22 with at most four mismatches on the EC2 Cluster. The 96-core cluster is 3.5× faster than the 24-core cluster.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ECD928-D035-47DC-8BF1-BBF9C2300F5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p23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p23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p23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p23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p236"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11, June 2009, Pages 1363–1369, </a:t>
            </a:r>
            <a:r>
              <a:rPr lang="en-US" altLang="en-US" sz="1000">
                <a:solidFill>
                  <a:srgbClr val="333333"/>
                </a:solidFill>
                <a:hlinkClick r:id="rId3"/>
              </a:rPr>
              <a:t>https://doi.org/10.1093/bioinformatics/btp236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Schematic overview of MapReduce. The input file(s) are automatically partitioned into chunks depending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254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11, June 2009, Pages 1363–1369, </a:t>
            </a:r>
            <a:r>
              <a:rPr lang="en-US" altLang="en-US" sz="1000">
                <a:solidFill>
                  <a:srgbClr val="333333"/>
                </a:solidFill>
                <a:hlinkClick r:id="rId3"/>
              </a:rPr>
              <a:t>https://doi.org/10.1093/bioinformatics/btp236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Overview of the CloudBurst algorithm. The map phase emits k-mers as keys for every k-mer in the reference,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03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11, June 2009, Pages 1363–1369, </a:t>
            </a:r>
            <a:r>
              <a:rPr lang="en-US" altLang="en-US" sz="1000">
                <a:solidFill>
                  <a:srgbClr val="333333"/>
                </a:solidFill>
                <a:hlinkClick r:id="rId3"/>
              </a:rPr>
              <a:t>https://doi.org/10.1093/bioinformatics/btp236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Evaluation of CloudBurst running time while scaling the number of reads and sensitive for mapping to the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33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11, June 2009, Pages 1363–1369, </a:t>
            </a:r>
            <a:r>
              <a:rPr lang="en-US" altLang="en-US" sz="1000">
                <a:solidFill>
                  <a:srgbClr val="333333"/>
                </a:solidFill>
                <a:hlinkClick r:id="rId3"/>
              </a:rPr>
              <a:t>https://doi.org/10.1093/bioinformatics/btp236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CloudBurst running time compared with RMAP for 7M reads, showing the speedup of CloudBurst running on 24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860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25, Issue 11, June 2009, Pages 1363–1369, </a:t>
            </a:r>
            <a:r>
              <a:rPr lang="en-US" altLang="en-US" sz="1000">
                <a:solidFill>
                  <a:srgbClr val="333333"/>
                </a:solidFill>
                <a:hlinkClick r:id="rId3"/>
              </a:rPr>
              <a:t>https://doi.org/10.1093/bioinformatics/btp236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Comparison of CloudBurst running time (in seconds) while scaling size of the cluster for mapping 7M reads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773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Schematic overview of MapReduce. The input file(s) are automatically partitioned into chunks depending on ...</vt:lpstr>
      <vt:lpstr>Fig. 2. Overview of the CloudBurst algorithm. The map phase emits k-mers as keys for every k-mer in the reference, ...</vt:lpstr>
      <vt:lpstr>Fig. 3. Evaluation of CloudBurst running time while scaling the number of reads and sensitive for mapping to the (A) ...</vt:lpstr>
      <vt:lpstr>Fig. 4. CloudBurst running time compared with RMAP for 7M reads, showing the speedup of CloudBurst running on 24 ...</vt:lpstr>
      <vt:lpstr>Fig. 5. Comparison of CloudBurst running time (in seconds) while scaling size of the cluster for mapping 7M reads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2024-04-26T07:58:27Z</dcterms:modified>
</cp:coreProperties>
</file>