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E6269F-AE32-4B08-9A8F-58137A038DC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4F228D-82B5-437D-A8CE-0C6A7E094E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AAC224-215B-4AF7-9FD0-7FBC8F33BF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2024-04-26T08:22:09Z</dcterms:modified>
</cp:coreProperties>
</file>