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472E6-0D1D-4179-8618-1B1454581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23AFF-DB1E-40C1-AEE5-D11AFF82B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The speckle tracking rotation rate graph of a subject with a normal diastolic profile. ( B ) The speckle tracking rotation rate graph of a subject with a pseudonormal diastolic profile. White line represents mitral valve opening, arrow represents peak early diastolic apical untwist (rotR).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204C0-2556-4CA3-BA54-040D7A3138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n1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9, Issue 6, November 2008, Pages 791–795,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https://doi.org/10.1093/ejechocard/jen148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 A ) The speckle tracking rotation rate graph of a subject with a normal diastolic profile. ( B 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( A ) The speckle tracking rotation rate graph of a subject with a normal diastolic profile. ( B 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2024-04-26T00:55:34Z</dcterms:modified>
</cp:coreProperties>
</file>