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5D683-7CEB-4104-9639-5E9B930DB9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47106-CB50-4481-A1C6-9320F2C6E2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F7AC9-4B9F-447E-9010-558F6C5581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2024-04-26T14:51:51Z</dcterms:modified>
</cp:coreProperties>
</file>