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9C301E-E1BC-432E-B908-1B3A15E3E8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E8C93E-ACB4-4DCC-95FD-283B035BFB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4. Scattergrams comparing the preferred directions between different task-related activities in CD, DR, CR and CDR groups. In the CD and CDR groups, preferred directions of cue-period activities were almost the same as those of delay-period activities (CD group, r = 0.949, P &lt; 0.001; CDR group, r = 0.985, P &lt; 0.001). In the CR group, preferred directions of cue-period activities were almost the same as those of response-period activities (CR group, r = 0.970, P &lt; 0.001). In most neurons of the DR and CDR groups, preferred directions of delay-period activities were almost the same as those of the response-period activities (DR group, r = 0.982, P &lt; 0.001; CDR group, r = 0.904, 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455259-F8AF-4866-A0B7-84D48D1D1B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9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12, December 2004, Pages 1328–1339,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4. Scattergrams comparing the preferred directions between different task-related activities in CD,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4. Scattergrams comparing the preferred directions between different task-related activities in CD,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2024-04-26T14:55:34Z</dcterms:modified>
</cp:coreProperties>
</file>