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CC67C2-22B8-404C-B9F6-3DFE9E29FC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EC0E7-62D0-4D40-9F06-CC136769A1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1.Myotilin mutation associated with LGMD1A. (a) Chromatogram showing an individual affected with LGMD1A. One allele exhibits a C→T mutation at position 450 of the myotilin gene, resulting in a Thr57Ile substitution. (b) SSCP analysis of a 279 bp PCR product from a normal control individual (lane 1) and an LGMD1A patient (lane 2). (c) A schematic diagram showing the serine-rich region (red box) containing a hydrophobic stretch (black box) and the two titin-like Ig domains. The vertical line shows the location of the Thr57Ile substitution.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2A3DA-91BD-4D63-9112-4E35253EF3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9.14.21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9, Issue 14, 1 September 2000, Pages 2141–2147,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https://doi.org/10.1093/hmg/9.14.2141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1.Myotilin mutation associated with LGMD1A. (a) Chromatogram showing an individual affected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1.Myotilin mutation associated with LGMD1A. (a) Chromatogram showing an individual affected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2024-04-27T02:34:19Z</dcterms:modified>
</cp:coreProperties>
</file>