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3E7E5-8263-40D3-99E7-DC38E35B2D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5633D-5D72-43BC-AE17-4A639D2D54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Colour distributions for galaxies in the clean combined spirals sample. Crosses mark ellipticals, diamonds spirals. A two-Gaussian fit to the complete data is shown (top), together with the individual Gaussians used in the fit. The curve shown is the limit for the main galaxy catalogue; objects below this line were drawn from the luminous red galaxy (LRG)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29A41-D822-4E9C-B81B-A6C7073DC2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68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389, Issue 3, September 2008, Pages 1179–1189,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https://doi.org/10.1111/j.1365-2966.2008.13689.x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Colour distributions for galaxies in the clean combined spirals sample. Crosses mark ellipticals, diamonds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Colour distributions for galaxies in the clean combined spirals sample. Crosses mark ellipticals, diamonds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2024-04-27T00:17:53Z</dcterms:modified>
</cp:coreProperties>
</file>