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8A4BDB-6A85-49AA-A3B4-9BEA8C7C97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62FD1-6A87-472B-B261-876DEF1364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Low-power photomicrographs of representative injection sites and retrograde and anterograde labeling. (a) BDA injection site in Case 30l. (b) DY injection site in Case 20. (c): BDA labeling in SII. (d) BDA labeling in area TEa. (e) DY-labeled neurons in SII from Case 20. (f) DY-labeled neurons in TEa from Case 20. (g) BDA labeling in area TEm. (h) BDA labeling in the lSTS (areas TEa and TEm). The fundus of the superior temporal sulcus (ST) is on the right. (i) BDA labeling in area 12. (j) BDA labeling in area 46. (k) BDA labeling in the postarcuate cortex (area F5, d in Fig. 8). Calibration bars in a, b, h, k = 1 mm, in c, d, e, f, g, i, j = 500 μm. Abbreviations as in Figures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5DC905-1E50-448C-84E2-D847C32DEB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5, May 2008, Pages 1094–1111, </a:t>
            </a:r>
            <a:r>
              <a:rPr lang="en-US" altLang="en-US" sz="1000">
                <a:solidFill>
                  <a:srgbClr val="333333"/>
                </a:solidFill>
                <a:hlinkClick r:id="rId3"/>
              </a:rPr>
              <a:t>https://doi.org/10.1093/cercor/bhm146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Low-power photomicrographs of representative injection sites and retrograde and anterograde labeling. (a) BDA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Low-power photomicrographs of representative injection sites and retrograde and anterograde labeling. (a) BDA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2024-04-26T22:37:29Z</dcterms:modified>
</cp:coreProperties>
</file>