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815B33-7A93-42CE-82A1-51E5EF3FCA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255A16-4478-4197-A07B-D127CC35DA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Graphical representation showing cognitive selection into educational attainment and educational benefits on adult cognition. Secondary Qualifications (SQ) lines are solid; University Degree (UD) lines are dashed. Dark grey bands represent confidence intervals. Light grey bands show regions where different qualifications have graduates with similar adolescent intelligence. (A) Cognitive processes: adolescent and adult cognition are correlated; adolescent intelligence defines propensity for educational attainment with no educational benefits. (B) Educational benefits: no cognitive selection for educational attainment; adult cognition determined by both adolescent intelligence and educational benefits. (C) Multiple processes: evidence for both cognitive selection into education and benefit of education on adult cognition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International Epidemiological Association © The Author 2012; all rights reserved.This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180FBF-E3FC-4F4C-8BC1-4D60F5E5266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Adult fluid cognition by adolescent intelligence for those who were educated to a university degree (UD) as compared with those with secondary qualifications (SQ). We provide OLS estimates using thick black lines, and 95% confidence intervals using mirrored solid thin grey lines. For explanatory purposes, we use horizontal solid lines capped by circles and dashed vertical lines to estimate a point estimate for the cognitive offset evaluated at the sample average (ΔC0). (A) In the U.S. 1939 cohort, ΔC0 is large at 1.49 (1.44–1.54; P &lt; 0.001). (B) In the 1946 G.B. cohort, ΔC0 was 0.40 (−0.01 to 0.81; P &gt; 0.05). (C) In the 1958 G.B. cohort, ΔC0 was 0.49 (0.45–0.53;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International Epidemiological Association © The Author 2012; all rights reserved.This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180FBF-E3FC-4F4C-8BC1-4D60F5E5266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Adolescent cognition related to adult fluid cognition for women and men. Results for women are grey, whereas those for men are black. In both G.B. cohorts, women had higher adult fluid cognition than did men. (A) In the U.S. 1939 cohort, no gender differences were evident. (B) In the G.B. 1946 cohort, women benefited twice as much (P &lt; 0.05) from higher education [ΔC0 = 1.05 (0.86–1.24)] as men [ΔC0 = 0.46 (0.28–0.64)]. (C) In the 1958 G.B. cohort, women and men benefited equally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International Epidemiological Association © The Author 2012; all rights reserved.This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180FBF-E3FC-4F4C-8BC1-4D60F5E5266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je/dys14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je/dys14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je/dys148"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41, Issue 6, December 2012, Pages 1729–1736, </a:t>
            </a:r>
            <a:r>
              <a:rPr lang="en-US" altLang="en-US" sz="1000">
                <a:solidFill>
                  <a:srgbClr val="333333"/>
                </a:solidFill>
                <a:hlinkClick r:id="rId3"/>
              </a:rPr>
              <a:t>https://doi.org/10.1093/ije/dys148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Graphical representation showing cognitive selection into educational attainment and educational benefits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59200" y="1371600"/>
            <a:ext cx="162098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41, Issue 6, December 2012, Pages 1729–1736, </a:t>
            </a:r>
            <a:r>
              <a:rPr lang="en-US" altLang="en-US" sz="1000">
                <a:solidFill>
                  <a:srgbClr val="333333"/>
                </a:solidFill>
                <a:hlinkClick r:id="rId3"/>
              </a:rPr>
              <a:t>https://doi.org/10.1093/ije/dys148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Adult fluid cognition by adolescent intelligence for those who were educated to a university degree (UD)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848100" y="1371600"/>
            <a:ext cx="144875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41, Issue 6, December 2012, Pages 1729–1736, </a:t>
            </a:r>
            <a:r>
              <a:rPr lang="en-US" altLang="en-US" sz="1000">
                <a:solidFill>
                  <a:srgbClr val="333333"/>
                </a:solidFill>
                <a:hlinkClick r:id="rId3"/>
              </a:rPr>
              <a:t>https://doi.org/10.1093/ije/dys148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Adolescent cognition related to adult fluid cognition for women and men. Results for women are grey, whereas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810000" y="1371600"/>
            <a:ext cx="151967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Graphical representation showing cognitive selection into educational attainment and educational benefits on ...</vt:lpstr>
      <vt:lpstr>Figure 2 Adult fluid cognition by adolescent intelligence for those who were educated to a university degree (UD) as ...</vt:lpstr>
      <vt:lpstr>Figure 3 Adolescent cognition related to adult fluid cognition for women and men. Results for women are grey, whereas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2024-04-27T05:20:38Z</dcterms:modified>
</cp:coreProperties>
</file>