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70441-EE24-4DC5-A89D-D7411B5457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A5446-5AC2-4800-9C94-8DE35F88A5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CD4+ cell count and percentage of subjects reaching CD4 cell count category and year following HIV seroconversion, estimated from a linear mixed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865D77-78D3-4D83-B7C5-E3D1D13D7D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r4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53, Issue 8, 15 October 2011, Pages 817–825,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https://doi.org/10.1093/cid/cir494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CD4+ cell count and percentage of subjects reaching CD4 cell count category and year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of CD4+ cell count and percentage of subjects reaching CD4 cell count category and year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2024-04-27T03:09:51Z</dcterms:modified>
</cp:coreProperties>
</file>