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7485F-5E9A-48BC-BA6A-5A873CC3E3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7DC4BF-726B-4A24-B283-594E688688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Sample MEME output.This portion of an MEME HTML output form shows a protein motif that MEME has discovered in the input sequences. The sites identified as belonging to the motif are indicated, and above them is the ‘consensus’ of the motif and a color-coded bar graph showing the conservation of each position in the motif. Some of the hyperlinked buttons that allow the motif to be viewed and analyzed in other ways can be seen at the bottom of the screen shot.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08F5E-81D7-4714-BAB0-ADDBEE45A43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LOGO of protein motif. LOGOS are a visualization tool for motifs. The height of a letter indicates its relative frequency at the given position ( x -axis) in the motif.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08F5E-81D7-4714-BAB0-ADDBEE45A43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Usage of MEME at the NBCR web server. The plot shows the number of different users submitting jobs to the NBCR MEME web server each month since December 2000. Usage figures for March 2006 include up to March 20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08F5E-81D7-4714-BAB0-ADDBEE45A432}"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9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19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19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W369–W373, </a:t>
            </a:r>
            <a:r>
              <a:rPr lang="en-US" altLang="en-US" sz="1000">
                <a:solidFill>
                  <a:srgbClr val="333333"/>
                </a:solidFill>
                <a:hlinkClick r:id="rId3"/>
              </a:rPr>
              <a:t>https://doi.org/10.1093/nar/gkl198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Sample MEME output.This portion of an MEME HTML output form shows a protein motif that MEME has discovered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39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W369–W373, </a:t>
            </a:r>
            <a:r>
              <a:rPr lang="en-US" altLang="en-US" sz="1000">
                <a:solidFill>
                  <a:srgbClr val="333333"/>
                </a:solidFill>
                <a:hlinkClick r:id="rId3"/>
              </a:rPr>
              <a:t>https://doi.org/10.1093/nar/gkl198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LOGO of protein motif. LOGOS are a visualization tool for motifs. The height of a letter indicates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7586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W369–W373, </a:t>
            </a:r>
            <a:r>
              <a:rPr lang="en-US" altLang="en-US" sz="1000">
                <a:solidFill>
                  <a:srgbClr val="333333"/>
                </a:solidFill>
                <a:hlinkClick r:id="rId3"/>
              </a:rPr>
              <a:t>https://doi.org/10.1093/nar/gkl198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Usage of MEME at the NBCR web server. The plot shows the number of different users submitting jobs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605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Sample MEME output.This portion of an MEME HTML output form shows a protein motif that MEME has discovered in ...</vt:lpstr>
      <vt:lpstr>Figure 2 LOGO of protein motif. LOGOS are a visualization tool for motifs. The height of a letter indicates its ...</vt:lpstr>
      <vt:lpstr>Figure 3 Usage of MEME at the NBCR web server. The plot shows the number of different users submitting jobs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2024-04-26T06:32:27Z</dcterms:modified>
</cp:coreProperties>
</file>