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09089F-FA2C-457B-A78A-E14C001431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78B62E-90BF-4E72-8998-481100B399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Key Global Leaders Needed to Solve the Antibacterial Pipeline Problem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0EFB4-ABFA-42A8-A80B-094491F8A4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22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50, Issue 8, 15 April 2010, Pages 1081–1083,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https://doi.org/10.1086/652237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Key Global Leaders Needed to Solve the Antibacterial Pipeline Problem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1. Key Global Leaders Needed to Solve the Antibacterial Pipeline Problem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2024-04-26T10:11:44Z</dcterms:modified>
</cp:coreProperties>
</file>