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509A29-6870-4BF6-8D92-DCC88F1244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D89B5-1408-4904-91D9-43E5E9610A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Family pedigree and dental phenotype. (A) Pedigree of the Costa Rican family investigated. Affected family members are shaded. (B) The mixed dentition of the index case, IV:1, aged 5 years (arrow on pedigree) was characterised by generalised hypomineralised AI with some hypoplasia involving all teeth. There was post-eruptive enamel loss with retention of a thin band of enamel at the cervical margin (examples marked with ∗). Periodontal health was consistent with that expected for patient age in each of the affected individuals with nothing to suggest a co-segregating phenotype.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52D856-42FB-4108-A24F-07B7F59C09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3578–3587,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Family pedigree and dental phenotype. (A) Pedigree of the Costa Rican family investigated. Affected family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Family pedigree and dental phenotype. (A) Pedigree of the Costa Rican family investigated. Affected family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2024-04-26T19:09:44Z</dcterms:modified>
</cp:coreProperties>
</file>